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1"/>
  </p:notesMasterIdLst>
  <p:sldIdLst>
    <p:sldId id="292" r:id="rId3"/>
    <p:sldId id="422" r:id="rId4"/>
    <p:sldId id="423" r:id="rId5"/>
    <p:sldId id="424" r:id="rId6"/>
    <p:sldId id="414" r:id="rId7"/>
    <p:sldId id="432" r:id="rId8"/>
    <p:sldId id="433" r:id="rId9"/>
    <p:sldId id="435" r:id="rId10"/>
    <p:sldId id="325" r:id="rId11"/>
    <p:sldId id="258" r:id="rId12"/>
    <p:sldId id="332" r:id="rId13"/>
    <p:sldId id="425" r:id="rId14"/>
    <p:sldId id="333" r:id="rId15"/>
    <p:sldId id="291" r:id="rId16"/>
    <p:sldId id="308" r:id="rId17"/>
    <p:sldId id="295" r:id="rId18"/>
    <p:sldId id="417" r:id="rId19"/>
    <p:sldId id="302" r:id="rId20"/>
    <p:sldId id="430" r:id="rId21"/>
    <p:sldId id="429" r:id="rId22"/>
    <p:sldId id="307" r:id="rId23"/>
    <p:sldId id="294" r:id="rId24"/>
    <p:sldId id="286" r:id="rId25"/>
    <p:sldId id="297" r:id="rId26"/>
    <p:sldId id="436" r:id="rId27"/>
    <p:sldId id="426" r:id="rId28"/>
    <p:sldId id="427" r:id="rId29"/>
    <p:sldId id="42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  <a:srgbClr val="6DAC13"/>
    <a:srgbClr val="67B3FA"/>
    <a:srgbClr val="ED077E"/>
    <a:srgbClr val="F3DB7D"/>
    <a:srgbClr val="660066"/>
    <a:srgbClr val="4ED1A1"/>
    <a:srgbClr val="FC611F"/>
    <a:srgbClr val="172F40"/>
    <a:srgbClr val="807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2" autoAdjust="0"/>
    <p:restoredTop sz="96226" autoAdjust="0"/>
  </p:normalViewPr>
  <p:slideViewPr>
    <p:cSldViewPr>
      <p:cViewPr varScale="1">
        <p:scale>
          <a:sx n="114" d="100"/>
          <a:sy n="114" d="100"/>
        </p:scale>
        <p:origin x="390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8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9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24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6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8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32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61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2017/7/11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2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54275" y="5301208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第八季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Jekyll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静态站</a:t>
            </a:r>
          </a:p>
        </p:txBody>
      </p:sp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26786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快速上手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182457" y="4221292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Jekyll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</p:txBody>
      </p:sp>
      <p:sp>
        <p:nvSpPr>
          <p:cNvPr id="71" name="矩形 70"/>
          <p:cNvSpPr/>
          <p:nvPr/>
        </p:nvSpPr>
        <p:spPr>
          <a:xfrm>
            <a:off x="1420503" y="560547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编辑博客内容</a:t>
            </a:r>
          </a:p>
        </p:txBody>
      </p:sp>
      <p:sp>
        <p:nvSpPr>
          <p:cNvPr id="72" name="矩形 71"/>
          <p:cNvSpPr/>
          <p:nvPr/>
        </p:nvSpPr>
        <p:spPr>
          <a:xfrm>
            <a:off x="8016416" y="560547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定制网站样式</a:t>
            </a:r>
          </a:p>
        </p:txBody>
      </p:sp>
      <p:sp>
        <p:nvSpPr>
          <p:cNvPr id="73" name="矩形 72"/>
          <p:cNvSpPr/>
          <p:nvPr/>
        </p:nvSpPr>
        <p:spPr>
          <a:xfrm>
            <a:off x="7932266" y="4211930"/>
            <a:ext cx="2815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Jekyll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基本用法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17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70C0"/>
                </a:solidFill>
              </a:rPr>
              <a:t>https://github.com/wangding/courses/tree/master/github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40" y="653032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EECE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6200000">
            <a:off x="3110885" y="-2179048"/>
            <a:ext cx="5832649" cy="11144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124744"/>
            <a:ext cx="8280920" cy="465801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814667" y="4221089"/>
            <a:ext cx="58102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59738" y="5411373"/>
            <a:ext cx="506445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6314250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阅读百度百科的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Jekyll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Jekyll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官方网站；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了解静态网站生成技术方面的资料；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820336" y="1642309"/>
            <a:ext cx="2034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Jekyll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36A19B-7543-446D-8281-CFDD137B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FDB17E-D3D5-4418-87D3-ECC7DB9CB50F}"/>
              </a:ext>
            </a:extLst>
          </p:cNvPr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907209" y="5575456"/>
            <a:ext cx="237757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快速上手</a:t>
            </a: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5882202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上创建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Jekyll-demo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_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config.yml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配置文件；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_layout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目录，以及模板文件；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创建博客文章；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创建首页；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发布内容；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绑定域名；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27" y="137150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快速上手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11" name="矩形 10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159409" y="5575456"/>
            <a:ext cx="387317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安装 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Jekyll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环境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wget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和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bzip2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ruby-install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ruby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最新稳定版；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Jekyll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bundler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363481" y="1260049"/>
            <a:ext cx="2948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Jekyll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环境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1772816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824191" y="2799649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11" name="矩形 10"/>
          <p:cNvSpPr/>
          <p:nvPr/>
        </p:nvSpPr>
        <p:spPr>
          <a:xfrm>
            <a:off x="7213263" y="4743865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21124" y="5575456"/>
            <a:ext cx="374974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Jekyll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基本用法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5"/>
          <a:stretch/>
        </p:blipFill>
        <p:spPr bwMode="auto">
          <a:xfrm>
            <a:off x="2590800" y="980728"/>
            <a:ext cx="7010400" cy="496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13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开源之旅第一季：启程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33" y="829431"/>
            <a:ext cx="3097543" cy="2307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开源之旅第二季：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1728788"/>
            <a:ext cx="6799263" cy="340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13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8258466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Jekyll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new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命令生成网站框架；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浏览网站目录和文件，了解文件和目录的作用；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Jekyll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serve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命令启动网站，用浏览器访问；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409970" y="1642309"/>
            <a:ext cx="2855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Jekyll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基本用法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18101"/>
          <a:stretch/>
        </p:blipFill>
        <p:spPr bwMode="auto">
          <a:xfrm>
            <a:off x="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358982" y="5575456"/>
            <a:ext cx="3474028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编辑博客内容</a:t>
            </a:r>
          </a:p>
        </p:txBody>
      </p:sp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6890314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增加一个新的博客文章；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博客文章中增加图片；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修改博客文章的分类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YAML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头信息；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修改博客文章的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URL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地址格式；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_posts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文件夹之外发布静态文章；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514162" y="1642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编辑博客内容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1772816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824191" y="2799649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11" name="矩形 10"/>
          <p:cNvSpPr/>
          <p:nvPr/>
        </p:nvSpPr>
        <p:spPr>
          <a:xfrm>
            <a:off x="7213263" y="4743865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363793" y="5575456"/>
            <a:ext cx="346441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定制网站样式</a:t>
            </a: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6890314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将网站发布到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上；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更改网站的默认主题；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514160" y="1642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定制网站样式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232B1C-5AE7-4F8E-9151-95872220F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208"/>
          <a:stretch/>
        </p:blipFill>
        <p:spPr>
          <a:xfrm>
            <a:off x="7680176" y="2227084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F9B3843-B2B0-48A7-9946-7C9393D0A9CA}"/>
              </a:ext>
            </a:extLst>
          </p:cNvPr>
          <p:cNvSpPr/>
          <p:nvPr/>
        </p:nvSpPr>
        <p:spPr>
          <a:xfrm>
            <a:off x="7248128" y="5013176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http://edu.51cto.com/pack/view/id-1024.html</a:t>
            </a:r>
          </a:p>
        </p:txBody>
      </p:sp>
    </p:spTree>
    <p:extLst>
      <p:ext uri="{BB962C8B-B14F-4D97-AF65-F5344CB8AC3E}">
        <p14:creationId xmlns:p14="http://schemas.microsoft.com/office/powerpoint/2010/main" val="207128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0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107" t="5231" r="18697" b="7587"/>
          <a:stretch/>
        </p:blipFill>
        <p:spPr>
          <a:xfrm>
            <a:off x="2207568" y="692696"/>
            <a:ext cx="7704856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18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89300" y="5854700"/>
            <a:ext cx="5757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第九季 从 </a:t>
            </a:r>
            <a:r>
              <a:rPr lang="en-US" altLang="zh-CN" sz="2400" b="1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Bash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Bash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（上）</a:t>
            </a:r>
            <a:endParaRPr lang="en-US" altLang="zh-CN" sz="2400" b="1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https://images.alphacoders.com/442/thumb-1920-44257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7" b="7363"/>
          <a:stretch/>
        </p:blipFill>
        <p:spPr bwMode="auto">
          <a:xfrm>
            <a:off x="3101" y="0"/>
            <a:ext cx="12191999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7248128" y="4653136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92144" y="4793154"/>
            <a:ext cx="4808792" cy="364038"/>
          </a:xfrm>
          <a:custGeom>
            <a:avLst/>
            <a:gdLst/>
            <a:ahLst/>
            <a:cxnLst/>
            <a:rect l="l" t="t" r="r" b="b"/>
            <a:pathLst>
              <a:path w="4808792" h="364038">
                <a:moveTo>
                  <a:pt x="196807" y="323938"/>
                </a:moveTo>
                <a:lnTo>
                  <a:pt x="341110" y="323938"/>
                </a:lnTo>
                <a:cubicBezTo>
                  <a:pt x="344632" y="323938"/>
                  <a:pt x="347769" y="324543"/>
                  <a:pt x="350521" y="325754"/>
                </a:cubicBezTo>
                <a:cubicBezTo>
                  <a:pt x="353273" y="326965"/>
                  <a:pt x="355694" y="328781"/>
                  <a:pt x="357786" y="331203"/>
                </a:cubicBezTo>
                <a:cubicBezTo>
                  <a:pt x="359877" y="333624"/>
                  <a:pt x="361473" y="336541"/>
                  <a:pt x="362574" y="339953"/>
                </a:cubicBezTo>
                <a:cubicBezTo>
                  <a:pt x="363674" y="343365"/>
                  <a:pt x="364225" y="347273"/>
                  <a:pt x="364225" y="351676"/>
                </a:cubicBezTo>
                <a:lnTo>
                  <a:pt x="364225" y="364038"/>
                </a:lnTo>
                <a:lnTo>
                  <a:pt x="185184" y="364038"/>
                </a:lnTo>
                <a:lnTo>
                  <a:pt x="184259" y="356959"/>
                </a:lnTo>
                <a:cubicBezTo>
                  <a:pt x="184259" y="350795"/>
                  <a:pt x="184534" y="345622"/>
                  <a:pt x="185084" y="341439"/>
                </a:cubicBezTo>
                <a:cubicBezTo>
                  <a:pt x="185635" y="337256"/>
                  <a:pt x="186460" y="333899"/>
                  <a:pt x="187561" y="331368"/>
                </a:cubicBezTo>
                <a:cubicBezTo>
                  <a:pt x="188662" y="328836"/>
                  <a:pt x="189982" y="326965"/>
                  <a:pt x="191523" y="325754"/>
                </a:cubicBezTo>
                <a:cubicBezTo>
                  <a:pt x="193065" y="324543"/>
                  <a:pt x="194825" y="323938"/>
                  <a:pt x="196807" y="323938"/>
                </a:cubicBezTo>
                <a:close/>
                <a:moveTo>
                  <a:pt x="4760719" y="307758"/>
                </a:moveTo>
                <a:lnTo>
                  <a:pt x="4808792" y="364038"/>
                </a:lnTo>
                <a:lnTo>
                  <a:pt x="4690740" y="364038"/>
                </a:lnTo>
                <a:close/>
                <a:moveTo>
                  <a:pt x="1512885" y="247989"/>
                </a:moveTo>
                <a:cubicBezTo>
                  <a:pt x="1521030" y="247989"/>
                  <a:pt x="1527744" y="248264"/>
                  <a:pt x="1533028" y="248815"/>
                </a:cubicBezTo>
                <a:cubicBezTo>
                  <a:pt x="1538311" y="249365"/>
                  <a:pt x="1542494" y="250190"/>
                  <a:pt x="1545576" y="251291"/>
                </a:cubicBezTo>
                <a:cubicBezTo>
                  <a:pt x="1548658" y="252392"/>
                  <a:pt x="1550859" y="253768"/>
                  <a:pt x="1552180" y="255419"/>
                </a:cubicBezTo>
                <a:cubicBezTo>
                  <a:pt x="1553501" y="257070"/>
                  <a:pt x="1554161" y="258996"/>
                  <a:pt x="1554161" y="261198"/>
                </a:cubicBezTo>
                <a:lnTo>
                  <a:pt x="1554161" y="364038"/>
                </a:lnTo>
                <a:lnTo>
                  <a:pt x="1471608" y="364038"/>
                </a:lnTo>
                <a:lnTo>
                  <a:pt x="1471608" y="261198"/>
                </a:lnTo>
                <a:cubicBezTo>
                  <a:pt x="1471608" y="258996"/>
                  <a:pt x="1472213" y="257070"/>
                  <a:pt x="1473424" y="255419"/>
                </a:cubicBezTo>
                <a:cubicBezTo>
                  <a:pt x="1474635" y="253768"/>
                  <a:pt x="1476836" y="252392"/>
                  <a:pt x="1480028" y="251291"/>
                </a:cubicBezTo>
                <a:cubicBezTo>
                  <a:pt x="1483220" y="250190"/>
                  <a:pt x="1487458" y="249365"/>
                  <a:pt x="1492742" y="248815"/>
                </a:cubicBezTo>
                <a:cubicBezTo>
                  <a:pt x="1498025" y="248264"/>
                  <a:pt x="1504739" y="247989"/>
                  <a:pt x="1512885" y="247989"/>
                </a:cubicBezTo>
                <a:close/>
                <a:moveTo>
                  <a:pt x="1314427" y="247989"/>
                </a:moveTo>
                <a:cubicBezTo>
                  <a:pt x="1322572" y="247989"/>
                  <a:pt x="1329286" y="248264"/>
                  <a:pt x="1334570" y="248815"/>
                </a:cubicBezTo>
                <a:cubicBezTo>
                  <a:pt x="1339853" y="249365"/>
                  <a:pt x="1344091" y="250190"/>
                  <a:pt x="1347283" y="251291"/>
                </a:cubicBezTo>
                <a:cubicBezTo>
                  <a:pt x="1350475" y="252392"/>
                  <a:pt x="1352732" y="253768"/>
                  <a:pt x="1354053" y="255419"/>
                </a:cubicBezTo>
                <a:cubicBezTo>
                  <a:pt x="1355373" y="257070"/>
                  <a:pt x="1356034" y="258996"/>
                  <a:pt x="1356034" y="261198"/>
                </a:cubicBezTo>
                <a:lnTo>
                  <a:pt x="1356034" y="364038"/>
                </a:lnTo>
                <a:lnTo>
                  <a:pt x="1273150" y="364038"/>
                </a:lnTo>
                <a:lnTo>
                  <a:pt x="1273150" y="261198"/>
                </a:lnTo>
                <a:cubicBezTo>
                  <a:pt x="1273150" y="258996"/>
                  <a:pt x="1273756" y="257070"/>
                  <a:pt x="1274967" y="255419"/>
                </a:cubicBezTo>
                <a:cubicBezTo>
                  <a:pt x="1276177" y="253768"/>
                  <a:pt x="1278379" y="252392"/>
                  <a:pt x="1281571" y="251291"/>
                </a:cubicBezTo>
                <a:cubicBezTo>
                  <a:pt x="1284763" y="250190"/>
                  <a:pt x="1289056" y="249365"/>
                  <a:pt x="1294449" y="248815"/>
                </a:cubicBezTo>
                <a:cubicBezTo>
                  <a:pt x="1299842" y="248264"/>
                  <a:pt x="1306502" y="247989"/>
                  <a:pt x="1314427" y="247989"/>
                </a:cubicBezTo>
                <a:close/>
                <a:moveTo>
                  <a:pt x="487733" y="247989"/>
                </a:moveTo>
                <a:cubicBezTo>
                  <a:pt x="495879" y="247989"/>
                  <a:pt x="502593" y="248319"/>
                  <a:pt x="507876" y="248980"/>
                </a:cubicBezTo>
                <a:cubicBezTo>
                  <a:pt x="513160" y="249640"/>
                  <a:pt x="517397" y="250576"/>
                  <a:pt x="520589" y="251786"/>
                </a:cubicBezTo>
                <a:cubicBezTo>
                  <a:pt x="523781" y="252997"/>
                  <a:pt x="526038" y="254428"/>
                  <a:pt x="527359" y="256079"/>
                </a:cubicBezTo>
                <a:cubicBezTo>
                  <a:pt x="528680" y="257730"/>
                  <a:pt x="529340" y="259657"/>
                  <a:pt x="529340" y="261858"/>
                </a:cubicBezTo>
                <a:lnTo>
                  <a:pt x="529340" y="364038"/>
                </a:lnTo>
                <a:lnTo>
                  <a:pt x="446127" y="364038"/>
                </a:lnTo>
                <a:lnTo>
                  <a:pt x="446127" y="261858"/>
                </a:lnTo>
                <a:cubicBezTo>
                  <a:pt x="446127" y="259657"/>
                  <a:pt x="446787" y="257730"/>
                  <a:pt x="448108" y="256079"/>
                </a:cubicBezTo>
                <a:cubicBezTo>
                  <a:pt x="449429" y="254428"/>
                  <a:pt x="451685" y="252997"/>
                  <a:pt x="454877" y="251786"/>
                </a:cubicBezTo>
                <a:cubicBezTo>
                  <a:pt x="458069" y="250576"/>
                  <a:pt x="462307" y="249640"/>
                  <a:pt x="467590" y="248980"/>
                </a:cubicBezTo>
                <a:cubicBezTo>
                  <a:pt x="472874" y="248319"/>
                  <a:pt x="479588" y="247989"/>
                  <a:pt x="487733" y="247989"/>
                </a:cubicBezTo>
                <a:close/>
                <a:moveTo>
                  <a:pt x="3194852" y="229167"/>
                </a:moveTo>
                <a:lnTo>
                  <a:pt x="3194852" y="270774"/>
                </a:lnTo>
                <a:lnTo>
                  <a:pt x="3345429" y="270774"/>
                </a:lnTo>
                <a:lnTo>
                  <a:pt x="3345429" y="229167"/>
                </a:lnTo>
                <a:close/>
                <a:moveTo>
                  <a:pt x="2858035" y="179635"/>
                </a:moveTo>
                <a:cubicBezTo>
                  <a:pt x="2891496" y="203851"/>
                  <a:pt x="2926279" y="231588"/>
                  <a:pt x="2962382" y="262849"/>
                </a:cubicBezTo>
                <a:lnTo>
                  <a:pt x="2902944" y="334174"/>
                </a:lnTo>
                <a:cubicBezTo>
                  <a:pt x="2870803" y="302914"/>
                  <a:pt x="2837782" y="272315"/>
                  <a:pt x="2803880" y="242375"/>
                </a:cubicBezTo>
                <a:close/>
                <a:moveTo>
                  <a:pt x="663527" y="170389"/>
                </a:moveTo>
                <a:cubicBezTo>
                  <a:pt x="671672" y="170389"/>
                  <a:pt x="678442" y="170664"/>
                  <a:pt x="683835" y="171215"/>
                </a:cubicBezTo>
                <a:cubicBezTo>
                  <a:pt x="689229" y="171765"/>
                  <a:pt x="693466" y="172646"/>
                  <a:pt x="696548" y="173856"/>
                </a:cubicBezTo>
                <a:cubicBezTo>
                  <a:pt x="699631" y="175067"/>
                  <a:pt x="701832" y="176553"/>
                  <a:pt x="703153" y="178314"/>
                </a:cubicBezTo>
                <a:cubicBezTo>
                  <a:pt x="704474" y="180075"/>
                  <a:pt x="705134" y="182057"/>
                  <a:pt x="705134" y="184258"/>
                </a:cubicBezTo>
                <a:lnTo>
                  <a:pt x="705134" y="249970"/>
                </a:lnTo>
                <a:lnTo>
                  <a:pt x="769195" y="249970"/>
                </a:lnTo>
                <a:cubicBezTo>
                  <a:pt x="771397" y="249970"/>
                  <a:pt x="773323" y="250521"/>
                  <a:pt x="774974" y="251621"/>
                </a:cubicBezTo>
                <a:cubicBezTo>
                  <a:pt x="776625" y="252722"/>
                  <a:pt x="778001" y="254538"/>
                  <a:pt x="779101" y="257070"/>
                </a:cubicBezTo>
                <a:cubicBezTo>
                  <a:pt x="780202" y="259602"/>
                  <a:pt x="781028" y="263069"/>
                  <a:pt x="781578" y="267472"/>
                </a:cubicBezTo>
                <a:cubicBezTo>
                  <a:pt x="782128" y="271874"/>
                  <a:pt x="782404" y="277268"/>
                  <a:pt x="782404" y="283652"/>
                </a:cubicBezTo>
                <a:cubicBezTo>
                  <a:pt x="782404" y="295760"/>
                  <a:pt x="781303" y="304400"/>
                  <a:pt x="779101" y="309574"/>
                </a:cubicBezTo>
                <a:cubicBezTo>
                  <a:pt x="776900" y="314747"/>
                  <a:pt x="773708" y="317334"/>
                  <a:pt x="769525" y="317334"/>
                </a:cubicBezTo>
                <a:lnTo>
                  <a:pt x="705134" y="317334"/>
                </a:lnTo>
                <a:lnTo>
                  <a:pt x="705134" y="364038"/>
                </a:lnTo>
                <a:lnTo>
                  <a:pt x="622251" y="364038"/>
                </a:lnTo>
                <a:lnTo>
                  <a:pt x="622251" y="317334"/>
                </a:lnTo>
                <a:lnTo>
                  <a:pt x="586918" y="317334"/>
                </a:lnTo>
                <a:cubicBezTo>
                  <a:pt x="582735" y="317334"/>
                  <a:pt x="579543" y="314747"/>
                  <a:pt x="577342" y="309574"/>
                </a:cubicBezTo>
                <a:cubicBezTo>
                  <a:pt x="575140" y="304400"/>
                  <a:pt x="574040" y="295760"/>
                  <a:pt x="574040" y="283652"/>
                </a:cubicBezTo>
                <a:cubicBezTo>
                  <a:pt x="574040" y="277268"/>
                  <a:pt x="574315" y="271874"/>
                  <a:pt x="574865" y="267472"/>
                </a:cubicBezTo>
                <a:cubicBezTo>
                  <a:pt x="575415" y="263069"/>
                  <a:pt x="576241" y="259602"/>
                  <a:pt x="577342" y="257070"/>
                </a:cubicBezTo>
                <a:cubicBezTo>
                  <a:pt x="578442" y="254538"/>
                  <a:pt x="579818" y="252722"/>
                  <a:pt x="581469" y="251621"/>
                </a:cubicBezTo>
                <a:cubicBezTo>
                  <a:pt x="583120" y="250521"/>
                  <a:pt x="585047" y="249970"/>
                  <a:pt x="587248" y="249970"/>
                </a:cubicBezTo>
                <a:lnTo>
                  <a:pt x="622251" y="249970"/>
                </a:lnTo>
                <a:lnTo>
                  <a:pt x="622251" y="184258"/>
                </a:lnTo>
                <a:cubicBezTo>
                  <a:pt x="622251" y="182057"/>
                  <a:pt x="622856" y="180075"/>
                  <a:pt x="624067" y="178314"/>
                </a:cubicBezTo>
                <a:cubicBezTo>
                  <a:pt x="625278" y="176553"/>
                  <a:pt x="627479" y="175067"/>
                  <a:pt x="630671" y="173856"/>
                </a:cubicBezTo>
                <a:cubicBezTo>
                  <a:pt x="633863" y="172646"/>
                  <a:pt x="638156" y="171765"/>
                  <a:pt x="643549" y="171215"/>
                </a:cubicBezTo>
                <a:cubicBezTo>
                  <a:pt x="648943" y="170664"/>
                  <a:pt x="655602" y="170389"/>
                  <a:pt x="663527" y="170389"/>
                </a:cubicBezTo>
                <a:close/>
                <a:moveTo>
                  <a:pt x="894718" y="137698"/>
                </a:moveTo>
                <a:cubicBezTo>
                  <a:pt x="903303" y="137698"/>
                  <a:pt x="910348" y="138028"/>
                  <a:pt x="915851" y="138689"/>
                </a:cubicBezTo>
                <a:cubicBezTo>
                  <a:pt x="921355" y="139349"/>
                  <a:pt x="925758" y="140230"/>
                  <a:pt x="929060" y="141330"/>
                </a:cubicBezTo>
                <a:cubicBezTo>
                  <a:pt x="932362" y="142431"/>
                  <a:pt x="934674" y="143862"/>
                  <a:pt x="935994" y="145623"/>
                </a:cubicBezTo>
                <a:cubicBezTo>
                  <a:pt x="937315" y="147384"/>
                  <a:pt x="937976" y="149366"/>
                  <a:pt x="937976" y="151567"/>
                </a:cubicBezTo>
                <a:lnTo>
                  <a:pt x="937976" y="308418"/>
                </a:lnTo>
                <a:lnTo>
                  <a:pt x="1097798" y="308418"/>
                </a:lnTo>
                <a:lnTo>
                  <a:pt x="1097798" y="151567"/>
                </a:lnTo>
                <a:cubicBezTo>
                  <a:pt x="1097798" y="149366"/>
                  <a:pt x="1098514" y="147384"/>
                  <a:pt x="1099945" y="145623"/>
                </a:cubicBezTo>
                <a:cubicBezTo>
                  <a:pt x="1101376" y="143862"/>
                  <a:pt x="1103687" y="142431"/>
                  <a:pt x="1106879" y="141330"/>
                </a:cubicBezTo>
                <a:cubicBezTo>
                  <a:pt x="1110071" y="140230"/>
                  <a:pt x="1114474" y="139349"/>
                  <a:pt x="1120088" y="138689"/>
                </a:cubicBezTo>
                <a:cubicBezTo>
                  <a:pt x="1125701" y="138028"/>
                  <a:pt x="1132801" y="137698"/>
                  <a:pt x="1141386" y="137698"/>
                </a:cubicBezTo>
                <a:cubicBezTo>
                  <a:pt x="1149752" y="137698"/>
                  <a:pt x="1156686" y="138028"/>
                  <a:pt x="1162190" y="138689"/>
                </a:cubicBezTo>
                <a:cubicBezTo>
                  <a:pt x="1167693" y="139349"/>
                  <a:pt x="1172096" y="140230"/>
                  <a:pt x="1175398" y="141330"/>
                </a:cubicBezTo>
                <a:cubicBezTo>
                  <a:pt x="1178701" y="142431"/>
                  <a:pt x="1181067" y="143862"/>
                  <a:pt x="1182498" y="145623"/>
                </a:cubicBezTo>
                <a:cubicBezTo>
                  <a:pt x="1183929" y="147384"/>
                  <a:pt x="1184644" y="149366"/>
                  <a:pt x="1184644" y="151567"/>
                </a:cubicBezTo>
                <a:lnTo>
                  <a:pt x="1184644" y="364038"/>
                </a:lnTo>
                <a:lnTo>
                  <a:pt x="851130" y="364038"/>
                </a:lnTo>
                <a:lnTo>
                  <a:pt x="851130" y="151567"/>
                </a:lnTo>
                <a:cubicBezTo>
                  <a:pt x="851130" y="149366"/>
                  <a:pt x="851845" y="147384"/>
                  <a:pt x="853276" y="145623"/>
                </a:cubicBezTo>
                <a:cubicBezTo>
                  <a:pt x="854707" y="143862"/>
                  <a:pt x="857073" y="142431"/>
                  <a:pt x="860376" y="141330"/>
                </a:cubicBezTo>
                <a:cubicBezTo>
                  <a:pt x="863678" y="140230"/>
                  <a:pt x="868136" y="139349"/>
                  <a:pt x="873749" y="138689"/>
                </a:cubicBezTo>
                <a:cubicBezTo>
                  <a:pt x="879363" y="138028"/>
                  <a:pt x="886352" y="137698"/>
                  <a:pt x="894718" y="137698"/>
                </a:cubicBezTo>
                <a:close/>
                <a:moveTo>
                  <a:pt x="222563" y="132415"/>
                </a:moveTo>
                <a:cubicBezTo>
                  <a:pt x="241055" y="132415"/>
                  <a:pt x="257896" y="133681"/>
                  <a:pt x="273086" y="136212"/>
                </a:cubicBezTo>
                <a:cubicBezTo>
                  <a:pt x="288276" y="138744"/>
                  <a:pt x="301539" y="141826"/>
                  <a:pt x="312877" y="145458"/>
                </a:cubicBezTo>
                <a:cubicBezTo>
                  <a:pt x="324214" y="149090"/>
                  <a:pt x="333625" y="152998"/>
                  <a:pt x="341110" y="157181"/>
                </a:cubicBezTo>
                <a:cubicBezTo>
                  <a:pt x="348594" y="161363"/>
                  <a:pt x="353823" y="164996"/>
                  <a:pt x="356795" y="168078"/>
                </a:cubicBezTo>
                <a:cubicBezTo>
                  <a:pt x="359767" y="171160"/>
                  <a:pt x="361913" y="175507"/>
                  <a:pt x="363234" y="181121"/>
                </a:cubicBezTo>
                <a:cubicBezTo>
                  <a:pt x="364555" y="186735"/>
                  <a:pt x="365215" y="195045"/>
                  <a:pt x="365215" y="206052"/>
                </a:cubicBezTo>
                <a:cubicBezTo>
                  <a:pt x="365215" y="212436"/>
                  <a:pt x="364940" y="217940"/>
                  <a:pt x="364390" y="222563"/>
                </a:cubicBezTo>
                <a:cubicBezTo>
                  <a:pt x="363839" y="227186"/>
                  <a:pt x="363069" y="230873"/>
                  <a:pt x="362078" y="233625"/>
                </a:cubicBezTo>
                <a:cubicBezTo>
                  <a:pt x="361088" y="236377"/>
                  <a:pt x="359877" y="238303"/>
                  <a:pt x="358446" y="239404"/>
                </a:cubicBezTo>
                <a:cubicBezTo>
                  <a:pt x="357015" y="240504"/>
                  <a:pt x="355309" y="241055"/>
                  <a:pt x="353328" y="241055"/>
                </a:cubicBezTo>
                <a:cubicBezTo>
                  <a:pt x="350466" y="241055"/>
                  <a:pt x="345843" y="239073"/>
                  <a:pt x="339459" y="235111"/>
                </a:cubicBezTo>
                <a:cubicBezTo>
                  <a:pt x="333074" y="231148"/>
                  <a:pt x="324599" y="226855"/>
                  <a:pt x="314032" y="222232"/>
                </a:cubicBezTo>
                <a:cubicBezTo>
                  <a:pt x="303466" y="217610"/>
                  <a:pt x="290862" y="213317"/>
                  <a:pt x="276223" y="209354"/>
                </a:cubicBezTo>
                <a:cubicBezTo>
                  <a:pt x="261584" y="205392"/>
                  <a:pt x="244578" y="203410"/>
                  <a:pt x="225205" y="203410"/>
                </a:cubicBezTo>
                <a:cubicBezTo>
                  <a:pt x="204512" y="203410"/>
                  <a:pt x="185800" y="206988"/>
                  <a:pt x="169069" y="214142"/>
                </a:cubicBezTo>
                <a:cubicBezTo>
                  <a:pt x="152338" y="221297"/>
                  <a:pt x="138029" y="231423"/>
                  <a:pt x="126141" y="244522"/>
                </a:cubicBezTo>
                <a:cubicBezTo>
                  <a:pt x="114254" y="257620"/>
                  <a:pt x="105118" y="273360"/>
                  <a:pt x="98734" y="291742"/>
                </a:cubicBezTo>
                <a:cubicBezTo>
                  <a:pt x="92350" y="310124"/>
                  <a:pt x="89158" y="330432"/>
                  <a:pt x="89158" y="352666"/>
                </a:cubicBezTo>
                <a:lnTo>
                  <a:pt x="90874" y="364038"/>
                </a:lnTo>
                <a:lnTo>
                  <a:pt x="995" y="364038"/>
                </a:lnTo>
                <a:lnTo>
                  <a:pt x="0" y="357950"/>
                </a:lnTo>
                <a:cubicBezTo>
                  <a:pt x="0" y="322947"/>
                  <a:pt x="5284" y="291522"/>
                  <a:pt x="15851" y="263674"/>
                </a:cubicBezTo>
                <a:cubicBezTo>
                  <a:pt x="26417" y="235826"/>
                  <a:pt x="41387" y="212161"/>
                  <a:pt x="60759" y="192678"/>
                </a:cubicBezTo>
                <a:cubicBezTo>
                  <a:pt x="80132" y="173196"/>
                  <a:pt x="103522" y="158281"/>
                  <a:pt x="130929" y="147935"/>
                </a:cubicBezTo>
                <a:cubicBezTo>
                  <a:pt x="158337" y="137588"/>
                  <a:pt x="188882" y="132415"/>
                  <a:pt x="222563" y="132415"/>
                </a:cubicBezTo>
                <a:close/>
                <a:moveTo>
                  <a:pt x="2380548" y="128122"/>
                </a:moveTo>
                <a:lnTo>
                  <a:pt x="2380548" y="289926"/>
                </a:lnTo>
                <a:lnTo>
                  <a:pt x="2555561" y="289926"/>
                </a:lnTo>
                <a:lnTo>
                  <a:pt x="2555561" y="128122"/>
                </a:lnTo>
                <a:close/>
                <a:moveTo>
                  <a:pt x="488064" y="118546"/>
                </a:moveTo>
                <a:cubicBezTo>
                  <a:pt x="506556" y="118546"/>
                  <a:pt x="519104" y="121683"/>
                  <a:pt x="525708" y="127957"/>
                </a:cubicBezTo>
                <a:cubicBezTo>
                  <a:pt x="532312" y="134231"/>
                  <a:pt x="535614" y="145403"/>
                  <a:pt x="535614" y="161473"/>
                </a:cubicBezTo>
                <a:cubicBezTo>
                  <a:pt x="535614" y="178204"/>
                  <a:pt x="532202" y="189762"/>
                  <a:pt x="525378" y="196146"/>
                </a:cubicBezTo>
                <a:cubicBezTo>
                  <a:pt x="518553" y="202530"/>
                  <a:pt x="505895" y="205722"/>
                  <a:pt x="487403" y="205722"/>
                </a:cubicBezTo>
                <a:cubicBezTo>
                  <a:pt x="468691" y="205722"/>
                  <a:pt x="456088" y="202640"/>
                  <a:pt x="449594" y="196476"/>
                </a:cubicBezTo>
                <a:cubicBezTo>
                  <a:pt x="443099" y="190312"/>
                  <a:pt x="439853" y="179195"/>
                  <a:pt x="439853" y="163124"/>
                </a:cubicBezTo>
                <a:cubicBezTo>
                  <a:pt x="439853" y="146394"/>
                  <a:pt x="443210" y="134781"/>
                  <a:pt x="449924" y="128287"/>
                </a:cubicBezTo>
                <a:cubicBezTo>
                  <a:pt x="456638" y="121793"/>
                  <a:pt x="469351" y="118546"/>
                  <a:pt x="488064" y="118546"/>
                </a:cubicBezTo>
                <a:close/>
                <a:moveTo>
                  <a:pt x="1678358" y="107319"/>
                </a:moveTo>
                <a:cubicBezTo>
                  <a:pt x="1686503" y="107319"/>
                  <a:pt x="1693218" y="107649"/>
                  <a:pt x="1698501" y="108309"/>
                </a:cubicBezTo>
                <a:cubicBezTo>
                  <a:pt x="1703785" y="108970"/>
                  <a:pt x="1708022" y="109905"/>
                  <a:pt x="1711214" y="111116"/>
                </a:cubicBezTo>
                <a:cubicBezTo>
                  <a:pt x="1714406" y="112327"/>
                  <a:pt x="1716663" y="113813"/>
                  <a:pt x="1717984" y="115574"/>
                </a:cubicBezTo>
                <a:cubicBezTo>
                  <a:pt x="1719305" y="117335"/>
                  <a:pt x="1719965" y="119316"/>
                  <a:pt x="1719965" y="121518"/>
                </a:cubicBezTo>
                <a:lnTo>
                  <a:pt x="1719965" y="284312"/>
                </a:lnTo>
                <a:cubicBezTo>
                  <a:pt x="1727450" y="276828"/>
                  <a:pt x="1734935" y="270443"/>
                  <a:pt x="1742419" y="265160"/>
                </a:cubicBezTo>
                <a:cubicBezTo>
                  <a:pt x="1749904" y="259877"/>
                  <a:pt x="1757389" y="255529"/>
                  <a:pt x="1764874" y="252117"/>
                </a:cubicBezTo>
                <a:cubicBezTo>
                  <a:pt x="1772359" y="248705"/>
                  <a:pt x="1780064" y="246228"/>
                  <a:pt x="1787989" y="244687"/>
                </a:cubicBezTo>
                <a:cubicBezTo>
                  <a:pt x="1795914" y="243146"/>
                  <a:pt x="1804279" y="242375"/>
                  <a:pt x="1813085" y="242375"/>
                </a:cubicBezTo>
                <a:cubicBezTo>
                  <a:pt x="1834879" y="242375"/>
                  <a:pt x="1853371" y="246723"/>
                  <a:pt x="1868561" y="255419"/>
                </a:cubicBezTo>
                <a:cubicBezTo>
                  <a:pt x="1883750" y="264114"/>
                  <a:pt x="1896133" y="275837"/>
                  <a:pt x="1905709" y="290586"/>
                </a:cubicBezTo>
                <a:cubicBezTo>
                  <a:pt x="1915286" y="305336"/>
                  <a:pt x="1922275" y="322562"/>
                  <a:pt x="1926678" y="342265"/>
                </a:cubicBezTo>
                <a:lnTo>
                  <a:pt x="1928988" y="364038"/>
                </a:lnTo>
                <a:lnTo>
                  <a:pt x="1841123" y="364038"/>
                </a:lnTo>
                <a:lnTo>
                  <a:pt x="1834549" y="343090"/>
                </a:lnTo>
                <a:cubicBezTo>
                  <a:pt x="1829926" y="334064"/>
                  <a:pt x="1823927" y="326855"/>
                  <a:pt x="1816552" y="321461"/>
                </a:cubicBezTo>
                <a:cubicBezTo>
                  <a:pt x="1809177" y="316068"/>
                  <a:pt x="1799876" y="313371"/>
                  <a:pt x="1788649" y="313371"/>
                </a:cubicBezTo>
                <a:cubicBezTo>
                  <a:pt x="1783146" y="313371"/>
                  <a:pt x="1777752" y="314142"/>
                  <a:pt x="1772469" y="315683"/>
                </a:cubicBezTo>
                <a:cubicBezTo>
                  <a:pt x="1767185" y="317224"/>
                  <a:pt x="1761737" y="319865"/>
                  <a:pt x="1756123" y="323608"/>
                </a:cubicBezTo>
                <a:cubicBezTo>
                  <a:pt x="1750510" y="327350"/>
                  <a:pt x="1744731" y="332193"/>
                  <a:pt x="1738787" y="338137"/>
                </a:cubicBezTo>
                <a:cubicBezTo>
                  <a:pt x="1732843" y="344081"/>
                  <a:pt x="1726569" y="351456"/>
                  <a:pt x="1719965" y="360261"/>
                </a:cubicBezTo>
                <a:lnTo>
                  <a:pt x="1719965" y="364038"/>
                </a:lnTo>
                <a:lnTo>
                  <a:pt x="1636751" y="364038"/>
                </a:lnTo>
                <a:lnTo>
                  <a:pt x="1636751" y="121518"/>
                </a:lnTo>
                <a:cubicBezTo>
                  <a:pt x="1636751" y="119316"/>
                  <a:pt x="1637412" y="117335"/>
                  <a:pt x="1638733" y="115574"/>
                </a:cubicBezTo>
                <a:cubicBezTo>
                  <a:pt x="1640054" y="113813"/>
                  <a:pt x="1642310" y="112327"/>
                  <a:pt x="1645502" y="111116"/>
                </a:cubicBezTo>
                <a:cubicBezTo>
                  <a:pt x="1648694" y="109905"/>
                  <a:pt x="1652932" y="108970"/>
                  <a:pt x="1658215" y="108309"/>
                </a:cubicBezTo>
                <a:cubicBezTo>
                  <a:pt x="1663499" y="107649"/>
                  <a:pt x="1670213" y="107319"/>
                  <a:pt x="1678358" y="107319"/>
                </a:cubicBezTo>
                <a:close/>
                <a:moveTo>
                  <a:pt x="2167891" y="42267"/>
                </a:moveTo>
                <a:lnTo>
                  <a:pt x="2757651" y="42267"/>
                </a:lnTo>
                <a:lnTo>
                  <a:pt x="2757651" y="128122"/>
                </a:lnTo>
                <a:lnTo>
                  <a:pt x="2651322" y="128122"/>
                </a:lnTo>
                <a:lnTo>
                  <a:pt x="2651322" y="289926"/>
                </a:lnTo>
                <a:lnTo>
                  <a:pt x="2785388" y="289926"/>
                </a:lnTo>
                <a:lnTo>
                  <a:pt x="2785388" y="364038"/>
                </a:lnTo>
                <a:lnTo>
                  <a:pt x="2131568" y="364038"/>
                </a:lnTo>
                <a:lnTo>
                  <a:pt x="2131568" y="289926"/>
                </a:lnTo>
                <a:lnTo>
                  <a:pt x="2284786" y="289926"/>
                </a:lnTo>
                <a:lnTo>
                  <a:pt x="2284786" y="128122"/>
                </a:lnTo>
                <a:lnTo>
                  <a:pt x="2167891" y="128122"/>
                </a:lnTo>
                <a:close/>
                <a:moveTo>
                  <a:pt x="2992762" y="31040"/>
                </a:moveTo>
                <a:lnTo>
                  <a:pt x="3455720" y="31040"/>
                </a:lnTo>
                <a:lnTo>
                  <a:pt x="3455720" y="105007"/>
                </a:lnTo>
                <a:lnTo>
                  <a:pt x="3292925" y="105007"/>
                </a:lnTo>
                <a:cubicBezTo>
                  <a:pt x="3287641" y="117995"/>
                  <a:pt x="3278836" y="136928"/>
                  <a:pt x="3266508" y="161804"/>
                </a:cubicBezTo>
                <a:lnTo>
                  <a:pt x="3427321" y="161804"/>
                </a:lnTo>
                <a:lnTo>
                  <a:pt x="3427321" y="364038"/>
                </a:lnTo>
                <a:lnTo>
                  <a:pt x="3345429" y="364038"/>
                </a:lnTo>
                <a:lnTo>
                  <a:pt x="3345429" y="331533"/>
                </a:lnTo>
                <a:lnTo>
                  <a:pt x="3194852" y="331533"/>
                </a:lnTo>
                <a:lnTo>
                  <a:pt x="3194852" y="364038"/>
                </a:lnTo>
                <a:lnTo>
                  <a:pt x="3114280" y="364038"/>
                </a:lnTo>
                <a:lnTo>
                  <a:pt x="3114280" y="161804"/>
                </a:lnTo>
                <a:lnTo>
                  <a:pt x="3185276" y="161804"/>
                </a:lnTo>
                <a:cubicBezTo>
                  <a:pt x="3193201" y="143532"/>
                  <a:pt x="3200135" y="124600"/>
                  <a:pt x="3206079" y="105007"/>
                </a:cubicBezTo>
                <a:lnTo>
                  <a:pt x="3077296" y="105007"/>
                </a:lnTo>
                <a:lnTo>
                  <a:pt x="3077296" y="303795"/>
                </a:lnTo>
                <a:lnTo>
                  <a:pt x="3074904" y="364038"/>
                </a:lnTo>
                <a:lnTo>
                  <a:pt x="2990023" y="364038"/>
                </a:lnTo>
                <a:lnTo>
                  <a:pt x="2992762" y="291907"/>
                </a:lnTo>
                <a:close/>
                <a:moveTo>
                  <a:pt x="2871244" y="9246"/>
                </a:moveTo>
                <a:cubicBezTo>
                  <a:pt x="2920995" y="44908"/>
                  <a:pt x="2957099" y="71986"/>
                  <a:pt x="2979553" y="90478"/>
                </a:cubicBezTo>
                <a:lnTo>
                  <a:pt x="2918134" y="157181"/>
                </a:lnTo>
                <a:cubicBezTo>
                  <a:pt x="2886873" y="126801"/>
                  <a:pt x="2852972" y="96642"/>
                  <a:pt x="2816428" y="66702"/>
                </a:cubicBezTo>
                <a:close/>
                <a:moveTo>
                  <a:pt x="3806405" y="1320"/>
                </a:moveTo>
                <a:cubicBezTo>
                  <a:pt x="3836344" y="44028"/>
                  <a:pt x="3858138" y="77710"/>
                  <a:pt x="3871787" y="102365"/>
                </a:cubicBezTo>
                <a:lnTo>
                  <a:pt x="3826218" y="124159"/>
                </a:lnTo>
                <a:lnTo>
                  <a:pt x="4079161" y="124159"/>
                </a:lnTo>
                <a:lnTo>
                  <a:pt x="4079161" y="211335"/>
                </a:lnTo>
                <a:lnTo>
                  <a:pt x="3916181" y="364038"/>
                </a:lnTo>
                <a:lnTo>
                  <a:pt x="3759177" y="364038"/>
                </a:lnTo>
                <a:lnTo>
                  <a:pt x="3798975" y="336981"/>
                </a:lnTo>
                <a:cubicBezTo>
                  <a:pt x="3852910" y="296035"/>
                  <a:pt x="3900956" y="254814"/>
                  <a:pt x="3943113" y="213317"/>
                </a:cubicBezTo>
                <a:lnTo>
                  <a:pt x="3517799" y="213317"/>
                </a:lnTo>
                <a:lnTo>
                  <a:pt x="3517799" y="124159"/>
                </a:lnTo>
                <a:lnTo>
                  <a:pt x="3769421" y="124159"/>
                </a:lnTo>
                <a:cubicBezTo>
                  <a:pt x="3757093" y="101485"/>
                  <a:pt x="3740143" y="74407"/>
                  <a:pt x="3718569" y="42927"/>
                </a:cubicBezTo>
                <a:close/>
                <a:moveTo>
                  <a:pt x="4307668" y="0"/>
                </a:moveTo>
                <a:cubicBezTo>
                  <a:pt x="4327040" y="40946"/>
                  <a:pt x="4340689" y="72426"/>
                  <a:pt x="4348614" y="94440"/>
                </a:cubicBezTo>
                <a:lnTo>
                  <a:pt x="4307337" y="107649"/>
                </a:lnTo>
                <a:lnTo>
                  <a:pt x="4410694" y="107649"/>
                </a:lnTo>
                <a:lnTo>
                  <a:pt x="4410694" y="157511"/>
                </a:lnTo>
                <a:cubicBezTo>
                  <a:pt x="4446357" y="107539"/>
                  <a:pt x="4476956" y="55255"/>
                  <a:pt x="4502493" y="660"/>
                </a:cubicBezTo>
                <a:lnTo>
                  <a:pt x="4585707" y="13868"/>
                </a:lnTo>
                <a:cubicBezTo>
                  <a:pt x="4579322" y="29499"/>
                  <a:pt x="4572828" y="44688"/>
                  <a:pt x="4566224" y="59438"/>
                </a:cubicBezTo>
                <a:lnTo>
                  <a:pt x="4807609" y="59438"/>
                </a:lnTo>
                <a:lnTo>
                  <a:pt x="4807609" y="140010"/>
                </a:lnTo>
                <a:lnTo>
                  <a:pt x="4526268" y="140010"/>
                </a:lnTo>
                <a:cubicBezTo>
                  <a:pt x="4511299" y="167527"/>
                  <a:pt x="4495669" y="193064"/>
                  <a:pt x="4479378" y="216619"/>
                </a:cubicBezTo>
                <a:cubicBezTo>
                  <a:pt x="4574920" y="208474"/>
                  <a:pt x="4664957" y="193504"/>
                  <a:pt x="4749492" y="171710"/>
                </a:cubicBezTo>
                <a:lnTo>
                  <a:pt x="4788457" y="248980"/>
                </a:lnTo>
                <a:cubicBezTo>
                  <a:pt x="4746630" y="257125"/>
                  <a:pt x="4705243" y="264390"/>
                  <a:pt x="4664297" y="270774"/>
                </a:cubicBezTo>
                <a:lnTo>
                  <a:pt x="4681958" y="364038"/>
                </a:lnTo>
                <a:lnTo>
                  <a:pt x="4602206" y="364038"/>
                </a:lnTo>
                <a:lnTo>
                  <a:pt x="4599327" y="349374"/>
                </a:lnTo>
                <a:cubicBezTo>
                  <a:pt x="4595860" y="327959"/>
                  <a:pt x="4592861" y="305171"/>
                  <a:pt x="4590329" y="281010"/>
                </a:cubicBezTo>
                <a:lnTo>
                  <a:pt x="4542779" y="286624"/>
                </a:lnTo>
                <a:lnTo>
                  <a:pt x="4542779" y="364038"/>
                </a:lnTo>
                <a:lnTo>
                  <a:pt x="4456924" y="364038"/>
                </a:lnTo>
                <a:lnTo>
                  <a:pt x="4456924" y="245678"/>
                </a:lnTo>
                <a:cubicBezTo>
                  <a:pt x="4434689" y="225645"/>
                  <a:pt x="4411905" y="206052"/>
                  <a:pt x="4388570" y="186900"/>
                </a:cubicBezTo>
                <a:lnTo>
                  <a:pt x="4290497" y="186900"/>
                </a:lnTo>
                <a:lnTo>
                  <a:pt x="4289836" y="259546"/>
                </a:lnTo>
                <a:lnTo>
                  <a:pt x="4416638" y="259546"/>
                </a:lnTo>
                <a:cubicBezTo>
                  <a:pt x="4416638" y="282661"/>
                  <a:pt x="4416418" y="307895"/>
                  <a:pt x="4415977" y="335248"/>
                </a:cubicBezTo>
                <a:lnTo>
                  <a:pt x="4415332" y="364038"/>
                </a:lnTo>
                <a:lnTo>
                  <a:pt x="4334175" y="364038"/>
                </a:lnTo>
                <a:lnTo>
                  <a:pt x="4334745" y="336156"/>
                </a:lnTo>
                <a:lnTo>
                  <a:pt x="4287855" y="336156"/>
                </a:lnTo>
                <a:lnTo>
                  <a:pt x="4285187" y="364038"/>
                </a:lnTo>
                <a:lnTo>
                  <a:pt x="4205637" y="364038"/>
                </a:lnTo>
                <a:lnTo>
                  <a:pt x="4207169" y="337136"/>
                </a:lnTo>
                <a:cubicBezTo>
                  <a:pt x="4208676" y="302195"/>
                  <a:pt x="4209594" y="252117"/>
                  <a:pt x="4209925" y="186900"/>
                </a:cubicBezTo>
                <a:lnTo>
                  <a:pt x="4163695" y="186900"/>
                </a:lnTo>
                <a:lnTo>
                  <a:pt x="4163695" y="107649"/>
                </a:lnTo>
                <a:lnTo>
                  <a:pt x="4250211" y="107649"/>
                </a:lnTo>
                <a:cubicBezTo>
                  <a:pt x="4239864" y="79471"/>
                  <a:pt x="4228857" y="52613"/>
                  <a:pt x="4217189" y="270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33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45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开源之旅第三季：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3" y="829431"/>
            <a:ext cx="3079138" cy="2320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开源之旅第四季：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https://s1.51cto.com/images/201702/95a827d669635d77bde0665c0eb1328e028239_b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2" y="3622880"/>
            <a:ext cx="3097618" cy="23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53793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开源之旅第九季：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Bash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入门（上）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7268" y="3780400"/>
            <a:ext cx="761539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开源之旅第九季：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Bash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入门（下）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1" y="820589"/>
            <a:ext cx="3107283" cy="23291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64" y="3620140"/>
            <a:ext cx="3107283" cy="23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10" y="-35421"/>
            <a:ext cx="12254971" cy="68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6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fastwebstart.com/wp-content/uploads/2014/10/html-css-javascript.png">
            <a:extLst>
              <a:ext uri="{FF2B5EF4-FFF2-40B4-BE49-F238E27FC236}">
                <a16:creationId xmlns:a16="http://schemas.microsoft.com/office/drawing/2014/main" id="{AA6CDE27-D16B-4F7B-A596-41E45B0A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63" y="2005012"/>
            <a:ext cx="45053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http://ooyes.net/userfiles/media/css_html_javascript.jpg">
            <a:extLst>
              <a:ext uri="{FF2B5EF4-FFF2-40B4-BE49-F238E27FC236}">
                <a16:creationId xmlns:a16="http://schemas.microsoft.com/office/drawing/2014/main" id="{A8C176EC-A13F-493B-9249-3D61CD6B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00" y="1571625"/>
            <a:ext cx="45243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4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头: 右 9">
            <a:extLst>
              <a:ext uri="{FF2B5EF4-FFF2-40B4-BE49-F238E27FC236}">
                <a16:creationId xmlns:a16="http://schemas.microsoft.com/office/drawing/2014/main" id="{CFC8E9B3-631B-4B2D-A83E-BE92ADE93754}"/>
              </a:ext>
            </a:extLst>
          </p:cNvPr>
          <p:cNvSpPr/>
          <p:nvPr/>
        </p:nvSpPr>
        <p:spPr>
          <a:xfrm>
            <a:off x="4439816" y="3320988"/>
            <a:ext cx="3600400" cy="216024"/>
          </a:xfrm>
          <a:prstGeom prst="rightArrow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://img.zcool.cn/community/012a765542c1af0000019ae9c8493e.jpg">
            <a:extLst>
              <a:ext uri="{FF2B5EF4-FFF2-40B4-BE49-F238E27FC236}">
                <a16:creationId xmlns:a16="http://schemas.microsoft.com/office/drawing/2014/main" id="{34220375-07BA-4B76-AEF9-FDFFF305F3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343" y="2414290"/>
            <a:ext cx="2069777" cy="202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825E4F2-5AE0-48B9-BAD0-10FC990A6601}"/>
              </a:ext>
            </a:extLst>
          </p:cNvPr>
          <p:cNvSpPr/>
          <p:nvPr/>
        </p:nvSpPr>
        <p:spPr>
          <a:xfrm>
            <a:off x="2126415" y="1916832"/>
            <a:ext cx="1656184" cy="1008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网站模板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Html, </a:t>
            </a:r>
            <a:r>
              <a:rPr lang="en-US" altLang="zh-CN" dirty="0" err="1">
                <a:solidFill>
                  <a:schemeClr val="tx1"/>
                </a:solidFill>
              </a:rPr>
              <a:t>css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js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6B577D-09E8-4F6F-8C56-BB5B9CA2A732}"/>
              </a:ext>
            </a:extLst>
          </p:cNvPr>
          <p:cNvSpPr/>
          <p:nvPr/>
        </p:nvSpPr>
        <p:spPr>
          <a:xfrm>
            <a:off x="2135560" y="4005064"/>
            <a:ext cx="1656184" cy="1008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网站内容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md, textile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473657-5CC4-4C00-B213-531451ED3FD3}"/>
              </a:ext>
            </a:extLst>
          </p:cNvPr>
          <p:cNvSpPr/>
          <p:nvPr/>
        </p:nvSpPr>
        <p:spPr>
          <a:xfrm>
            <a:off x="8184232" y="2909592"/>
            <a:ext cx="1656184" cy="1008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静态网站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html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3BF5C8B7-1F48-45E2-BD9C-D8CE2DEBB509}"/>
              </a:ext>
            </a:extLst>
          </p:cNvPr>
          <p:cNvSpPr/>
          <p:nvPr/>
        </p:nvSpPr>
        <p:spPr>
          <a:xfrm>
            <a:off x="4007768" y="2243315"/>
            <a:ext cx="288032" cy="2381929"/>
          </a:xfrm>
          <a:prstGeom prst="rightBrace">
            <a:avLst>
              <a:gd name="adj1" fmla="val 31633"/>
              <a:gd name="adj2" fmla="val 50000"/>
            </a:avLst>
          </a:prstGeom>
          <a:ln w="28575">
            <a:solidFill>
              <a:srgbClr val="385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D23D8E-9573-4BC8-8037-6DBDE211BA68}"/>
              </a:ext>
            </a:extLst>
          </p:cNvPr>
          <p:cNvSpPr/>
          <p:nvPr/>
        </p:nvSpPr>
        <p:spPr>
          <a:xfrm>
            <a:off x="5313139" y="2243316"/>
            <a:ext cx="1656184" cy="682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Jekyll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C7D323-FF70-4684-AABF-3530F529109D}"/>
              </a:ext>
            </a:extLst>
          </p:cNvPr>
          <p:cNvSpPr/>
          <p:nvPr/>
        </p:nvSpPr>
        <p:spPr>
          <a:xfrm>
            <a:off x="2121628" y="2904630"/>
            <a:ext cx="1656184" cy="682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_layouts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13AA7D-10A8-4EC7-B1F8-E02DAE65A013}"/>
              </a:ext>
            </a:extLst>
          </p:cNvPr>
          <p:cNvSpPr/>
          <p:nvPr/>
        </p:nvSpPr>
        <p:spPr>
          <a:xfrm>
            <a:off x="2117408" y="5046061"/>
            <a:ext cx="1656184" cy="682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_posts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410CF4-CFD5-48B7-9568-33378DA18C33}"/>
              </a:ext>
            </a:extLst>
          </p:cNvPr>
          <p:cNvSpPr/>
          <p:nvPr/>
        </p:nvSpPr>
        <p:spPr>
          <a:xfrm>
            <a:off x="8184232" y="3942968"/>
            <a:ext cx="1656184" cy="682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_site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7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5FCD02-D8D5-4202-9727-2F947523D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2" t="10100" r="26174" b="11151"/>
          <a:stretch/>
        </p:blipFill>
        <p:spPr>
          <a:xfrm>
            <a:off x="1739516" y="728700"/>
            <a:ext cx="8712968" cy="54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594633" y="5373216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开源社区之旅</a:t>
            </a:r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470557"/>
            <a:ext cx="9775683" cy="2975946"/>
            <a:chOff x="672666" y="1143001"/>
            <a:chExt cx="7818902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11224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7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18284" y="3186273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6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8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1995650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Stylish </a:t>
            </a:r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网站换肤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032897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GitBook</a:t>
            </a:r>
            <a:endParaRPr lang="zh-CN" altLang="en-US" sz="1867" dirty="0">
              <a:solidFill>
                <a:srgbClr val="FFC5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05818" y="4461242"/>
            <a:ext cx="232123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1C2B38"/>
                </a:solidFill>
                <a:ea typeface="微软雅黑" panose="020B0503020204020204" pitchFamily="34" charset="-122"/>
              </a:rPr>
              <a:t>How-to-markdown</a:t>
            </a:r>
            <a:endParaRPr lang="zh-CN" altLang="en-US" sz="1867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98574" y="4433139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Jekyll </a:t>
            </a:r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静态站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课程系列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7" y="3501008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21018</TotalTime>
  <Words>599</Words>
  <Application>Microsoft Office PowerPoint</Application>
  <PresentationFormat>宽屏</PresentationFormat>
  <Paragraphs>124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340</cp:revision>
  <dcterms:created xsi:type="dcterms:W3CDTF">2016-08-24T11:19:54Z</dcterms:created>
  <dcterms:modified xsi:type="dcterms:W3CDTF">2017-07-10T23:04:19Z</dcterms:modified>
</cp:coreProperties>
</file>